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585"/>
  </p:normalViewPr>
  <p:slideViewPr>
    <p:cSldViewPr snapToGrid="0" snapToObjects="1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4FE39C-400D-C940-B714-A790853DAAA0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A97CAA5-D2E9-4944-A0CA-2111190910F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65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ES_tradnl"/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BA0832D-4326-5543-AA80-7DB42E0FA579}" type="slidenum">
              <a:rPr lang="es-ES_tradnl" altLang="es-ES_tradnl"/>
              <a:pPr/>
              <a:t>16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72787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1258-D089-8F49-ABE0-F9D5676068F6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9C1F-76C2-194E-A062-0F78ECEEED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253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6479-8ECB-E94D-A722-D2EA579544E2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4E53-D6EC-2E43-B2AB-A11F708986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212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FF879531-F4B6-6941-B56E-459BAD3EF190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49B25-B6DA-634A-BD63-D70C55C2821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409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F26B60CE-B151-424C-A7ED-3CD78F782324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560EE-C675-FD44-ADB0-F208B1C9295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57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6467220-6F2C-944D-B7CB-BFE91753F989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DC15-E4AB-B94F-8C76-26B1E21272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109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915A-8868-304E-BF69-10FAE0E7E078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2E94-63E2-FF46-9E39-2BE936D1F9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85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D3D4-C056-BD4A-9275-11E6D79DD398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D56B-60BB-5B45-8CC0-778731F165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077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BBF2-891D-2641-825F-E4F071F69C8B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ACCC-7AC9-6A4B-ABD3-2882D026DCF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382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2E7B699-5E91-6B4C-B25C-C1F9B0AF4C02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FA1F1-F345-9B4D-A654-E84826D5AC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889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1D69-CF9A-5D44-B66F-61E88840CE3F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1AF6-428D-464A-9F4A-6388BC0447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569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8EA6339-4530-0247-B904-9B5E67B0BA35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6C3-57B1-7A4E-9194-FF044942986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8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C415-7E66-4844-A870-492E0549C840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8207-BCAE-F148-9C6B-E3B117A6B4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23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56BA-534F-C340-8C30-01FB14203F4C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2C5-1321-2547-85B7-ADA3D7E356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7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3E6A-6A61-1547-B046-69B2123B89CD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EDF9-BEFE-5442-B950-402B9EDE99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258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9D37-E133-A94D-A737-B951323AAE00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5406-786D-A143-AAB0-7EDF3957A8E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015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7C0E-A9AE-7841-AB74-F119AEA558BE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01B7-6701-874D-A205-1B808BD4AE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729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8D73-DAA1-8344-A7D7-15A3F00B0891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2717-886F-3E4B-BD44-88869B8EB21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796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  <a:endParaRPr lang="en-US" alt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4CC81F-ACDC-EC49-9EE9-9B335C83E5BA}" type="datetimeFigureOut">
              <a:rPr lang="es-ES_tradnl"/>
              <a:pPr>
                <a:defRPr/>
              </a:pPr>
              <a:t>13/04/2016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253AC3-4141-C741-ABB5-B4E644C64F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79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80" r:id="rId11"/>
    <p:sldLayoutId id="2147483781" r:id="rId12"/>
    <p:sldLayoutId id="2147483782" r:id="rId13"/>
    <p:sldLayoutId id="2147483775" r:id="rId14"/>
    <p:sldLayoutId id="2147483776" r:id="rId15"/>
    <p:sldLayoutId id="2147483777" r:id="rId16"/>
    <p:sldLayoutId id="2147483783" r:id="rId17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ítulo 1"/>
          <p:cNvSpPr>
            <a:spLocks noGrp="1"/>
          </p:cNvSpPr>
          <p:nvPr>
            <p:ph type="ctrTitle"/>
          </p:nvPr>
        </p:nvSpPr>
        <p:spPr>
          <a:xfrm>
            <a:off x="1371600" y="1803400"/>
            <a:ext cx="9448800" cy="182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altLang="es-ES_tradnl"/>
              <a:t>EL EUNACOM: Es Necesario Hoy?</a:t>
            </a:r>
          </a:p>
        </p:txBody>
      </p:sp>
      <p:sp>
        <p:nvSpPr>
          <p:cNvPr id="1026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1463"/>
            <a:ext cx="9144000" cy="1176337"/>
          </a:xfrm>
        </p:spPr>
        <p:txBody>
          <a:bodyPr/>
          <a:lstStyle/>
          <a:p>
            <a:r>
              <a:rPr lang="es-ES_tradnl" altLang="es-ES_tradnl" sz="2800"/>
              <a:t>Dra. Diva Villao Maridueña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63550"/>
            <a:ext cx="100584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293813"/>
            <a:ext cx="5651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724275"/>
            <a:ext cx="8280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82588"/>
            <a:ext cx="100584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0"/>
            <a:ext cx="811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0"/>
            <a:ext cx="724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7349" y="736293"/>
            <a:ext cx="5937913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¿Es Necesario Hoy?</a:t>
            </a:r>
            <a:endParaRPr lang="es-ES_tradnl" dirty="0"/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_tradnl" dirty="0" smtClean="0"/>
              <a:t>Si</a:t>
            </a:r>
          </a:p>
          <a:p>
            <a:endParaRPr lang="es-ES_tradnl" altLang="es-ES_tradnl" dirty="0"/>
          </a:p>
          <a:p>
            <a:r>
              <a:rPr lang="es-ES_tradnl" altLang="es-ES_tradnl" dirty="0" smtClean="0"/>
              <a:t> Pero </a:t>
            </a:r>
            <a:r>
              <a:rPr lang="es-ES_tradnl" altLang="es-ES_tradnl" dirty="0"/>
              <a:t>dando mejor acceso a la información que la que existe hoy</a:t>
            </a:r>
            <a:r>
              <a:rPr lang="es-ES_tradnl" altLang="es-ES_tradnl" dirty="0" smtClean="0"/>
              <a:t>.</a:t>
            </a:r>
          </a:p>
          <a:p>
            <a:endParaRPr lang="es-ES_tradnl" altLang="es-ES_tradnl" dirty="0"/>
          </a:p>
          <a:p>
            <a:r>
              <a:rPr lang="es-ES_tradnl" altLang="es-ES_tradnl" dirty="0" smtClean="0"/>
              <a:t>LA DIVERSIDAD ENRIQUECE LAS CULTURAS Y LOS PAISES</a:t>
            </a:r>
            <a:endParaRPr lang="es-ES_tradnl" alt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1600" y="1803400"/>
            <a:ext cx="9448800" cy="182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GRACIAS</a:t>
            </a:r>
            <a:endParaRPr lang="es-ES_tradnl" dirty="0"/>
          </a:p>
        </p:txBody>
      </p:sp>
      <p:sp>
        <p:nvSpPr>
          <p:cNvPr id="24578" name="Subtítulo 4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685800"/>
          </a:xfrm>
        </p:spPr>
        <p:txBody>
          <a:bodyPr/>
          <a:lstStyle/>
          <a:p>
            <a:endParaRPr lang="es-ES_tradnl" alt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altLang="es-ES_tradnl" dirty="0" smtClean="0"/>
              <a:t>¿Por que Yo?</a:t>
            </a:r>
            <a:endParaRPr lang="es-ES_tradnl" altLang="es-ES_tradnl" dirty="0"/>
          </a:p>
        </p:txBody>
      </p:sp>
      <p:sp>
        <p:nvSpPr>
          <p:cNvPr id="2050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_tradnl" dirty="0"/>
              <a:t>1997 M</a:t>
            </a:r>
            <a:r>
              <a:rPr lang="es-ES" altLang="es-ES_tradnl" dirty="0" err="1"/>
              <a:t>édico</a:t>
            </a:r>
            <a:r>
              <a:rPr lang="es-ES" altLang="es-ES_tradnl" dirty="0"/>
              <a:t> -</a:t>
            </a:r>
            <a:r>
              <a:rPr lang="es-ES_tradnl" altLang="es-ES_tradnl" dirty="0"/>
              <a:t> Universidad Católica Santiago de Guayaquil</a:t>
            </a:r>
          </a:p>
          <a:p>
            <a:r>
              <a:rPr lang="es-ES_tradnl" altLang="es-ES_tradnl" dirty="0"/>
              <a:t>1999 Revalidación Titulo por Ministerio de Relaciones Exteriores</a:t>
            </a:r>
          </a:p>
          <a:p>
            <a:r>
              <a:rPr lang="es-ES_tradnl" altLang="es-ES_tradnl" dirty="0"/>
              <a:t>2003 Cirugía General – Universidad de Chile</a:t>
            </a:r>
          </a:p>
          <a:p>
            <a:r>
              <a:rPr lang="es-ES_tradnl" altLang="es-ES_tradnl" dirty="0"/>
              <a:t>2008 Cirugía Laparoscopia – Universidad de Chile</a:t>
            </a:r>
          </a:p>
          <a:p>
            <a:r>
              <a:rPr lang="es-ES_tradnl" altLang="es-ES_tradnl" dirty="0"/>
              <a:t>2009 Cirugía </a:t>
            </a:r>
            <a:r>
              <a:rPr lang="es-ES_tradnl" altLang="es-ES_tradnl" dirty="0" err="1"/>
              <a:t>Bariátrica</a:t>
            </a:r>
            <a:r>
              <a:rPr lang="es-ES_tradnl" altLang="es-ES_tradnl" dirty="0"/>
              <a:t> – Cleveland </a:t>
            </a:r>
            <a:r>
              <a:rPr lang="es-ES_tradnl" altLang="es-ES_tradnl" dirty="0" err="1"/>
              <a:t>Clinic</a:t>
            </a:r>
            <a:r>
              <a:rPr lang="es-ES_tradnl" altLang="es-ES_tradnl" dirty="0"/>
              <a:t> Weston, Florida</a:t>
            </a:r>
          </a:p>
          <a:p>
            <a:endParaRPr lang="es-ES_tradnl" altLang="es-ES_tradnl" dirty="0"/>
          </a:p>
          <a:p>
            <a:r>
              <a:rPr lang="es-ES_tradnl" altLang="es-ES_tradnl" dirty="0"/>
              <a:t>2009 EUNACOM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20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¿Somos Todos los que estudiamos fuera no aptos?</a:t>
            </a:r>
            <a:endParaRPr lang="es-ES_tradnl" dirty="0"/>
          </a:p>
        </p:txBody>
      </p:sp>
      <p:sp>
        <p:nvSpPr>
          <p:cNvPr id="1126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_tradnl" dirty="0"/>
              <a:t>En todos los ámbitos hay buenos y malos</a:t>
            </a:r>
          </a:p>
          <a:p>
            <a:endParaRPr lang="es-ES_tradnl" altLang="es-ES_tradnl" dirty="0"/>
          </a:p>
          <a:p>
            <a:r>
              <a:rPr lang="es-ES_tradnl" altLang="es-ES_tradnl" dirty="0"/>
              <a:t>Pero las condiciones del </a:t>
            </a:r>
            <a:r>
              <a:rPr lang="es-ES_tradnl" altLang="es-ES_tradnl" dirty="0" err="1"/>
              <a:t>exámen</a:t>
            </a:r>
            <a:r>
              <a:rPr lang="es-ES_tradnl" altLang="es-ES_tradnl" dirty="0"/>
              <a:t> no son similares para quienes estudiaron fuera o dentro de Chile</a:t>
            </a:r>
          </a:p>
          <a:p>
            <a:pPr lvl="1"/>
            <a:r>
              <a:rPr lang="es-ES_tradnl" altLang="es-ES_tradnl" dirty="0"/>
              <a:t>Idioma</a:t>
            </a:r>
          </a:p>
          <a:p>
            <a:pPr lvl="1"/>
            <a:r>
              <a:rPr lang="es-ES_tradnl" altLang="es-ES_tradnl" dirty="0"/>
              <a:t>Metodología</a:t>
            </a:r>
          </a:p>
          <a:p>
            <a:pPr lvl="1"/>
            <a:r>
              <a:rPr lang="es-ES_tradnl" altLang="es-ES_tradnl" dirty="0"/>
              <a:t>Acceso a la </a:t>
            </a:r>
            <a:r>
              <a:rPr lang="es-ES_tradnl" altLang="es-ES_tradnl" dirty="0" err="1"/>
              <a:t>informaci</a:t>
            </a:r>
            <a:r>
              <a:rPr lang="es-ES" altLang="es-ES_tradnl" dirty="0" err="1"/>
              <a:t>ón</a:t>
            </a:r>
            <a:endParaRPr lang="es-ES_tradnl" alt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/>
              <a:t>Idioma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62238"/>
            <a:ext cx="5334000" cy="3087687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05038"/>
            <a:ext cx="5334000" cy="40020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686800" cy="1325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/>
              <a:t>Traducción</a:t>
            </a:r>
            <a:endParaRPr lang="es-ES_tradnl" dirty="0"/>
          </a:p>
        </p:txBody>
      </p:sp>
      <p:sp>
        <p:nvSpPr>
          <p:cNvPr id="13314" name="Marcador de texto 3"/>
          <p:cNvSpPr>
            <a:spLocks noGrp="1"/>
          </p:cNvSpPr>
          <p:nvPr>
            <p:ph type="body" idx="1"/>
          </p:nvPr>
        </p:nvSpPr>
        <p:spPr>
          <a:xfrm>
            <a:off x="2636838" y="1706563"/>
            <a:ext cx="1520825" cy="823912"/>
          </a:xfrm>
        </p:spPr>
        <p:txBody>
          <a:bodyPr/>
          <a:lstStyle/>
          <a:p>
            <a:r>
              <a:rPr lang="es-ES_tradnl" altLang="es-ES_tradnl"/>
              <a:t>    Chile</a:t>
            </a:r>
          </a:p>
        </p:txBody>
      </p:sp>
      <p:sp>
        <p:nvSpPr>
          <p:cNvPr id="13315" name="Marcador de contenido 2"/>
          <p:cNvSpPr>
            <a:spLocks noGrp="1"/>
          </p:cNvSpPr>
          <p:nvPr>
            <p:ph sz="half" idx="2"/>
          </p:nvPr>
        </p:nvSpPr>
        <p:spPr>
          <a:xfrm>
            <a:off x="2636838" y="2716213"/>
            <a:ext cx="2559050" cy="3460750"/>
          </a:xfrm>
        </p:spPr>
        <p:txBody>
          <a:bodyPr/>
          <a:lstStyle/>
          <a:p>
            <a:r>
              <a:rPr lang="es-ES_tradnl" altLang="es-ES_tradnl"/>
              <a:t>Loritos</a:t>
            </a:r>
          </a:p>
          <a:p>
            <a:r>
              <a:rPr lang="es-ES_tradnl" altLang="es-ES_tradnl"/>
              <a:t>Al tiro</a:t>
            </a:r>
          </a:p>
          <a:p>
            <a:r>
              <a:rPr lang="es-ES_tradnl" altLang="es-ES_tradnl"/>
              <a:t>Confort</a:t>
            </a:r>
          </a:p>
          <a:p>
            <a:r>
              <a:rPr lang="es-ES_tradnl" altLang="es-ES_tradnl"/>
              <a:t>Régimen Cero</a:t>
            </a:r>
          </a:p>
          <a:p>
            <a:r>
              <a:rPr lang="es-ES_tradnl" altLang="es-ES_tradnl"/>
              <a:t>Pabellón</a:t>
            </a:r>
          </a:p>
          <a:p>
            <a:endParaRPr lang="es-ES_tradnl" altLang="es-ES_tradnl"/>
          </a:p>
          <a:p>
            <a:endParaRPr lang="es-ES_tradnl" altLang="es-ES_tradnl"/>
          </a:p>
        </p:txBody>
      </p:sp>
      <p:sp>
        <p:nvSpPr>
          <p:cNvPr id="13316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94450" y="1706563"/>
            <a:ext cx="1727200" cy="823912"/>
          </a:xfrm>
        </p:spPr>
        <p:txBody>
          <a:bodyPr/>
          <a:lstStyle/>
          <a:p>
            <a:r>
              <a:rPr lang="es-ES_tradnl" altLang="es-ES_tradnl"/>
              <a:t>Ecuador</a:t>
            </a:r>
          </a:p>
        </p:txBody>
      </p:sp>
      <p:sp>
        <p:nvSpPr>
          <p:cNvPr id="13317" name="Marcador de contenido 5"/>
          <p:cNvSpPr>
            <a:spLocks noGrp="1"/>
          </p:cNvSpPr>
          <p:nvPr>
            <p:ph sz="quarter" idx="4"/>
          </p:nvPr>
        </p:nvSpPr>
        <p:spPr>
          <a:xfrm>
            <a:off x="6097588" y="2716213"/>
            <a:ext cx="3754437" cy="3460750"/>
          </a:xfrm>
        </p:spPr>
        <p:txBody>
          <a:bodyPr/>
          <a:lstStyle/>
          <a:p>
            <a:r>
              <a:rPr lang="es-ES_tradnl" altLang="es-ES_tradnl"/>
              <a:t>Mocos</a:t>
            </a:r>
          </a:p>
          <a:p>
            <a:r>
              <a:rPr lang="es-ES_tradnl" altLang="es-ES_tradnl"/>
              <a:t>Enseguida</a:t>
            </a:r>
          </a:p>
          <a:p>
            <a:r>
              <a:rPr lang="es-ES_tradnl" altLang="es-ES_tradnl"/>
              <a:t>Papel Higiénico</a:t>
            </a:r>
          </a:p>
          <a:p>
            <a:r>
              <a:rPr lang="es-ES_tradnl" altLang="es-ES_tradnl"/>
              <a:t>Nada por vía oral</a:t>
            </a:r>
          </a:p>
          <a:p>
            <a:r>
              <a:rPr lang="es-ES_tradnl" altLang="es-ES_tradnl"/>
              <a:t>Quirófano</a:t>
            </a:r>
          </a:p>
          <a:p>
            <a:endParaRPr lang="es-ES_tradnl" alt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/>
              <a:t>Metodología</a:t>
            </a:r>
            <a:endParaRPr lang="es-ES_tradnl" dirty="0"/>
          </a:p>
        </p:txBody>
      </p:sp>
      <p:sp>
        <p:nvSpPr>
          <p:cNvPr id="14338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_tradnl"/>
              <a:t>Teórico y Pr</a:t>
            </a:r>
            <a:r>
              <a:rPr lang="es-ES" altLang="es-ES_tradnl"/>
              <a:t>á</a:t>
            </a:r>
            <a:r>
              <a:rPr lang="es-ES_tradnl" altLang="es-ES_tradnl"/>
              <a:t>ctico</a:t>
            </a:r>
          </a:p>
          <a:p>
            <a:endParaRPr lang="es-ES_tradnl" altLang="es-ES_tradnl"/>
          </a:p>
          <a:p>
            <a:r>
              <a:rPr lang="es-ES_tradnl" altLang="es-ES_tradnl"/>
              <a:t>Si cuando uno va a dar un examen en otra parte debe aprender la forma de realizarlo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/>
              <a:t>Acceso</a:t>
            </a:r>
            <a:endParaRPr lang="es-ES_tradnl" dirty="0"/>
          </a:p>
        </p:txBody>
      </p:sp>
      <p:pic>
        <p:nvPicPr>
          <p:cNvPr id="15362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663" y="2193925"/>
            <a:ext cx="6924675" cy="402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36563"/>
            <a:ext cx="100584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90538"/>
            <a:ext cx="100584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nacom" id="{0C07E3C1-031B-DC41-B18C-2F6CD5863A46}" vid="{E35A29AC-81B0-7043-9A9E-0D64B2E249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eunacom1</Template>
  <TotalTime>0</TotalTime>
  <Words>175</Words>
  <Application>Microsoft Office PowerPoint</Application>
  <PresentationFormat>Panorámica</PresentationFormat>
  <Paragraphs>44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Estela de condensación</vt:lpstr>
      <vt:lpstr>EL EUNACOM: Es Necesario Hoy?</vt:lpstr>
      <vt:lpstr>¿Por que Yo?</vt:lpstr>
      <vt:lpstr>¿Somos Todos los que estudiamos fuera no aptos?</vt:lpstr>
      <vt:lpstr>Idioma</vt:lpstr>
      <vt:lpstr>Traducción</vt:lpstr>
      <vt:lpstr>Metodología</vt:lpstr>
      <vt:lpstr>Acceso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¿Es Necesario Hoy?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EUNACOM: Es Necesario Hoy?</dc:title>
  <dc:creator>elecciones03</dc:creator>
  <cp:lastModifiedBy>elecciones03</cp:lastModifiedBy>
  <cp:revision>1</cp:revision>
  <dcterms:created xsi:type="dcterms:W3CDTF">2016-04-13T23:29:33Z</dcterms:created>
  <dcterms:modified xsi:type="dcterms:W3CDTF">2016-04-13T23:29:54Z</dcterms:modified>
</cp:coreProperties>
</file>